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F5418B-2BFF-43F1-87C6-EEAFD45BC5E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0B7F6C3-B1F9-499C-88A0-F7DA042F52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80010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As we go through the slides, fill in the necessary blanks on your chart. You are responsible for filling in missing information.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6629400" cy="1219201"/>
          </a:xfrm>
        </p:spPr>
        <p:txBody>
          <a:bodyPr/>
          <a:lstStyle/>
          <a:p>
            <a:r>
              <a:rPr lang="en-US" sz="4800" dirty="0" smtClean="0"/>
              <a:t>Sat vocabulary 23	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79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Download “Dictionary.com” app on IPhone/Android.  It will be especially helpful for vocabulary study.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9. </a:t>
            </a:r>
            <a:r>
              <a:rPr lang="en-US" b="1" dirty="0"/>
              <a:t>dubious</a:t>
            </a:r>
            <a:br>
              <a:rPr lang="en-US" b="1" dirty="0"/>
            </a:br>
            <a:r>
              <a:rPr lang="en-US" dirty="0"/>
              <a:t>DOO be us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Part </a:t>
            </a:r>
            <a:r>
              <a:rPr lang="en-US" sz="2800" b="1" dirty="0"/>
              <a:t>of Speech- </a:t>
            </a:r>
          </a:p>
          <a:p>
            <a:r>
              <a:rPr lang="en-US" sz="2800" b="1" dirty="0" smtClean="0"/>
              <a:t>Definition- </a:t>
            </a:r>
            <a:r>
              <a:rPr lang="en-US" sz="2800" dirty="0"/>
              <a:t>doubtful; not </a:t>
            </a:r>
            <a:r>
              <a:rPr lang="en-US" sz="2800" dirty="0" smtClean="0"/>
              <a:t>clear</a:t>
            </a:r>
            <a:endParaRPr lang="en-US" sz="2800" b="1" dirty="0" smtClean="0"/>
          </a:p>
          <a:p>
            <a:r>
              <a:rPr lang="en-US" sz="2800" b="1" dirty="0" smtClean="0"/>
              <a:t>Synonym- </a:t>
            </a:r>
          </a:p>
          <a:p>
            <a:r>
              <a:rPr lang="en-US" sz="2800" b="1" dirty="0" smtClean="0"/>
              <a:t>Antonym- </a:t>
            </a:r>
            <a:r>
              <a:rPr lang="en-US" sz="2800" dirty="0" smtClean="0"/>
              <a:t>distinct</a:t>
            </a:r>
            <a:r>
              <a:rPr lang="en-US" sz="2800" dirty="0"/>
              <a:t>, doubtless, </a:t>
            </a:r>
            <a:r>
              <a:rPr lang="en-US" sz="2800" dirty="0" smtClean="0"/>
              <a:t>assured</a:t>
            </a:r>
            <a:endParaRPr lang="en-US" sz="2800" b="1" dirty="0"/>
          </a:p>
          <a:p>
            <a:r>
              <a:rPr lang="en-US" sz="2800" b="1" dirty="0" smtClean="0"/>
              <a:t>Sentence-</a:t>
            </a:r>
            <a:endParaRPr lang="en-US" sz="2800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08445"/>
            <a:ext cx="3299514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10. </a:t>
            </a:r>
            <a:r>
              <a:rPr lang="en-US" b="1" dirty="0"/>
              <a:t>engrossed</a:t>
            </a:r>
            <a:br>
              <a:rPr lang="en-US" b="1" dirty="0"/>
            </a:br>
            <a:r>
              <a:rPr lang="en-US" dirty="0"/>
              <a:t>en GROSD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Part of </a:t>
            </a:r>
            <a:r>
              <a:rPr lang="en-US" sz="2800" b="1" dirty="0" smtClean="0"/>
              <a:t>Speech-   </a:t>
            </a:r>
            <a:endParaRPr lang="en-US" sz="2800" b="1" dirty="0"/>
          </a:p>
          <a:p>
            <a:r>
              <a:rPr lang="en-US" sz="2800" b="1" dirty="0" smtClean="0"/>
              <a:t>Definition-</a:t>
            </a:r>
            <a:r>
              <a:rPr lang="en-US" sz="2800" dirty="0" smtClean="0"/>
              <a:t> </a:t>
            </a:r>
            <a:r>
              <a:rPr lang="en-US" sz="2800" dirty="0"/>
              <a:t>completely occupied or </a:t>
            </a:r>
            <a:r>
              <a:rPr lang="en-US" sz="2800" dirty="0" smtClean="0"/>
              <a:t>absorbed</a:t>
            </a:r>
            <a:endParaRPr lang="en-US" sz="2800" b="1" dirty="0"/>
          </a:p>
          <a:p>
            <a:r>
              <a:rPr lang="en-US" sz="2800" b="1" dirty="0"/>
              <a:t>Synonym-</a:t>
            </a:r>
            <a:r>
              <a:rPr lang="en-US" sz="2800" dirty="0"/>
              <a:t> preoccupied</a:t>
            </a:r>
          </a:p>
          <a:p>
            <a:r>
              <a:rPr lang="en-US" sz="2800" b="1" dirty="0" smtClean="0"/>
              <a:t>Antonym- </a:t>
            </a:r>
          </a:p>
          <a:p>
            <a:r>
              <a:rPr lang="en-US" sz="2800" b="1" dirty="0" smtClean="0"/>
              <a:t>Sentence-</a:t>
            </a:r>
          </a:p>
        </p:txBody>
      </p:sp>
      <p:pic>
        <p:nvPicPr>
          <p:cNvPr id="6" name="Shape 19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2895600" y="3581400"/>
            <a:ext cx="5562600" cy="303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11. </a:t>
            </a:r>
            <a:r>
              <a:rPr lang="en-US" b="1" dirty="0"/>
              <a:t>facilitate</a:t>
            </a:r>
            <a:br>
              <a:rPr lang="en-US" b="1" dirty="0"/>
            </a:br>
            <a:r>
              <a:rPr lang="en-US" dirty="0" err="1"/>
              <a:t>fuh</a:t>
            </a:r>
            <a:r>
              <a:rPr lang="en-US" dirty="0"/>
              <a:t> SIL eh </a:t>
            </a:r>
            <a:r>
              <a:rPr lang="en-US" dirty="0" err="1"/>
              <a:t>tate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Part of Speech- </a:t>
            </a:r>
          </a:p>
          <a:p>
            <a:r>
              <a:rPr lang="en-US" sz="2800" b="1" dirty="0" smtClean="0"/>
              <a:t>Definition- </a:t>
            </a:r>
          </a:p>
          <a:p>
            <a:r>
              <a:rPr lang="en-US" sz="2800" b="1" dirty="0"/>
              <a:t>Synonym-</a:t>
            </a:r>
            <a:r>
              <a:rPr lang="en-US" sz="2800" dirty="0"/>
              <a:t> ease, help, expedite</a:t>
            </a:r>
            <a:endParaRPr lang="en-US" sz="2800" dirty="0" smtClean="0"/>
          </a:p>
          <a:p>
            <a:r>
              <a:rPr lang="en-US" sz="2800" b="1" dirty="0" smtClean="0"/>
              <a:t>Antonym</a:t>
            </a:r>
            <a:r>
              <a:rPr lang="en-US" sz="2800" dirty="0" smtClean="0"/>
              <a:t>- </a:t>
            </a:r>
            <a:r>
              <a:rPr lang="en-US" sz="2800" dirty="0"/>
              <a:t>to </a:t>
            </a:r>
            <a:r>
              <a:rPr lang="en-US" sz="2800" dirty="0" smtClean="0"/>
              <a:t>complicate</a:t>
            </a:r>
          </a:p>
          <a:p>
            <a:r>
              <a:rPr lang="en-US" sz="2800" b="1" dirty="0" smtClean="0"/>
              <a:t>Sentence-</a:t>
            </a:r>
            <a:endParaRPr lang="en-US" sz="2800" dirty="0" smtClean="0"/>
          </a:p>
          <a:p>
            <a:endParaRPr lang="en-US" sz="2800" b="1" dirty="0"/>
          </a:p>
        </p:txBody>
      </p:sp>
      <p:pic>
        <p:nvPicPr>
          <p:cNvPr id="6" name="Shape 1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05400" y="3352800"/>
            <a:ext cx="3573425" cy="325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12. </a:t>
            </a:r>
            <a:r>
              <a:rPr lang="en-US" b="1" dirty="0"/>
              <a:t>fledgling</a:t>
            </a:r>
            <a:br>
              <a:rPr lang="en-US" b="1" dirty="0"/>
            </a:br>
            <a:r>
              <a:rPr lang="en-US" dirty="0"/>
              <a:t>FLEJ 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Part </a:t>
            </a:r>
            <a:r>
              <a:rPr lang="en-US" sz="2800" b="1" dirty="0"/>
              <a:t>of Speech- </a:t>
            </a:r>
            <a:r>
              <a:rPr lang="en-US" sz="2800" dirty="0" smtClean="0"/>
              <a:t>noun</a:t>
            </a:r>
          </a:p>
          <a:p>
            <a:r>
              <a:rPr lang="en-US" sz="2800" b="1" dirty="0"/>
              <a:t>Definition- </a:t>
            </a:r>
            <a:endParaRPr lang="en-US" sz="2800" b="1" dirty="0" smtClean="0"/>
          </a:p>
          <a:p>
            <a:r>
              <a:rPr lang="en-US" sz="2800" b="1" dirty="0" smtClean="0"/>
              <a:t>Synonym- </a:t>
            </a:r>
          </a:p>
          <a:p>
            <a:r>
              <a:rPr lang="en-US" sz="2800" b="1" dirty="0" smtClean="0"/>
              <a:t>Antonym- </a:t>
            </a:r>
            <a:r>
              <a:rPr lang="en-US" sz="2800" dirty="0" smtClean="0"/>
              <a:t>veteran</a:t>
            </a:r>
            <a:endParaRPr lang="en-US" sz="2800" dirty="0"/>
          </a:p>
          <a:p>
            <a:r>
              <a:rPr lang="en-US" sz="2800" b="1" dirty="0" smtClean="0"/>
              <a:t>Sentence- </a:t>
            </a:r>
            <a:r>
              <a:rPr lang="en-US" sz="2800" dirty="0"/>
              <a:t>The rookie policeman is just a fledgling compared to the </a:t>
            </a:r>
            <a:r>
              <a:rPr lang="en-US" sz="2800" dirty="0" smtClean="0"/>
              <a:t>captain.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6400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13. </a:t>
            </a:r>
            <a:r>
              <a:rPr lang="en-US" b="1" dirty="0"/>
              <a:t>gilded</a:t>
            </a:r>
            <a:br>
              <a:rPr lang="en-US" b="1" dirty="0"/>
            </a:br>
            <a:r>
              <a:rPr lang="en-US" dirty="0"/>
              <a:t>GIL did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 </a:t>
            </a:r>
            <a:r>
              <a:rPr lang="en-US" b="1" dirty="0"/>
              <a:t>of Speech- </a:t>
            </a:r>
          </a:p>
          <a:p>
            <a:r>
              <a:rPr lang="en-US" b="1" dirty="0" smtClean="0"/>
              <a:t>Definition- </a:t>
            </a:r>
            <a:r>
              <a:rPr lang="en-US" dirty="0" smtClean="0"/>
              <a:t>covered </a:t>
            </a:r>
            <a:r>
              <a:rPr lang="en-US" dirty="0"/>
              <a:t>with gold or a golden color; having a background of </a:t>
            </a:r>
            <a:r>
              <a:rPr lang="en-US" dirty="0" smtClean="0"/>
              <a:t>wealth</a:t>
            </a:r>
            <a:endParaRPr lang="en-US" b="1" dirty="0"/>
          </a:p>
          <a:p>
            <a:r>
              <a:rPr lang="en-US" b="1" dirty="0"/>
              <a:t>Synonym- </a:t>
            </a:r>
            <a:r>
              <a:rPr lang="en-US" dirty="0"/>
              <a:t>prosperous, luxurious</a:t>
            </a:r>
            <a:endParaRPr lang="en-US" b="1" dirty="0" smtClean="0"/>
          </a:p>
          <a:p>
            <a:r>
              <a:rPr lang="en-US" b="1" dirty="0" smtClean="0"/>
              <a:t>Antonym- </a:t>
            </a:r>
          </a:p>
          <a:p>
            <a:r>
              <a:rPr lang="en-US" b="1" dirty="0" smtClean="0"/>
              <a:t>Sentence-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26250"/>
            <a:ext cx="4876800" cy="35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14. </a:t>
            </a:r>
            <a:r>
              <a:rPr lang="en-US" b="1" dirty="0"/>
              <a:t>graphic</a:t>
            </a:r>
            <a:br>
              <a:rPr lang="en-US" b="1" dirty="0"/>
            </a:br>
            <a:r>
              <a:rPr lang="en-US" dirty="0"/>
              <a:t>GRAF </a:t>
            </a:r>
            <a:r>
              <a:rPr lang="en-US" dirty="0" err="1"/>
              <a:t>ik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Part of </a:t>
            </a:r>
            <a:r>
              <a:rPr lang="en-US" sz="2800" b="1" dirty="0" smtClean="0"/>
              <a:t>Speech-</a:t>
            </a:r>
            <a:endParaRPr lang="en-US" sz="2800" b="1" dirty="0"/>
          </a:p>
          <a:p>
            <a:r>
              <a:rPr lang="en-US" sz="2800" b="1" dirty="0" smtClean="0"/>
              <a:t>Definition- </a:t>
            </a:r>
            <a:r>
              <a:rPr lang="en-US" sz="2800" dirty="0" smtClean="0"/>
              <a:t>vivid</a:t>
            </a:r>
            <a:endParaRPr lang="en-US" sz="2800" dirty="0"/>
          </a:p>
          <a:p>
            <a:r>
              <a:rPr lang="en-US" sz="2800" b="1" dirty="0" smtClean="0"/>
              <a:t>Synonym- </a:t>
            </a:r>
            <a:r>
              <a:rPr lang="fr-FR" sz="2800" dirty="0" smtClean="0"/>
              <a:t>descriptive</a:t>
            </a:r>
            <a:endParaRPr lang="en-US" sz="2800" dirty="0" smtClean="0"/>
          </a:p>
          <a:p>
            <a:r>
              <a:rPr lang="en-US" sz="2800" b="1" dirty="0" smtClean="0"/>
              <a:t>Antonym- </a:t>
            </a:r>
            <a:r>
              <a:rPr lang="fr-FR" sz="2800" dirty="0" smtClean="0"/>
              <a:t>simple</a:t>
            </a:r>
            <a:endParaRPr lang="en-US" sz="2800" dirty="0"/>
          </a:p>
          <a:p>
            <a:r>
              <a:rPr lang="en-US" sz="2800" b="1" dirty="0" smtClean="0"/>
              <a:t>Sentence-</a:t>
            </a:r>
            <a:endParaRPr lang="en-US" sz="28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500"/>
            <a:ext cx="5029200" cy="32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15.</a:t>
            </a:r>
            <a:r>
              <a:rPr lang="en-US" b="1" dirty="0"/>
              <a:t> introvert</a:t>
            </a:r>
            <a:br>
              <a:rPr lang="en-US" b="1" dirty="0"/>
            </a:br>
            <a:r>
              <a:rPr lang="en-US" dirty="0" smtClean="0"/>
              <a:t>IN </a:t>
            </a:r>
            <a:r>
              <a:rPr lang="en-US" dirty="0" err="1"/>
              <a:t>truh</a:t>
            </a:r>
            <a:r>
              <a:rPr lang="en-US" dirty="0"/>
              <a:t> </a:t>
            </a:r>
            <a:r>
              <a:rPr lang="en-US" dirty="0" err="1"/>
              <a:t>vurt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Part of Speech- </a:t>
            </a:r>
            <a:r>
              <a:rPr lang="en-US" sz="2800" b="1" dirty="0" smtClean="0"/>
              <a:t> </a:t>
            </a:r>
            <a:r>
              <a:rPr lang="en-US" sz="2800" dirty="0" smtClean="0"/>
              <a:t>noun</a:t>
            </a:r>
            <a:endParaRPr lang="en-US" sz="2800" dirty="0"/>
          </a:p>
          <a:p>
            <a:r>
              <a:rPr lang="en-US" sz="2800" b="1" dirty="0" smtClean="0"/>
              <a:t>Definition-</a:t>
            </a:r>
            <a:endParaRPr lang="en-US" sz="2800" b="1" dirty="0"/>
          </a:p>
          <a:p>
            <a:r>
              <a:rPr lang="en-US" sz="2800" b="1" dirty="0"/>
              <a:t>Synonym- </a:t>
            </a:r>
            <a:endParaRPr lang="en-US" sz="2800" b="1" dirty="0" smtClean="0"/>
          </a:p>
          <a:p>
            <a:r>
              <a:rPr lang="en-US" sz="2800" b="1" dirty="0" smtClean="0"/>
              <a:t>Antonym- </a:t>
            </a:r>
            <a:r>
              <a:rPr lang="en-US" sz="2800" dirty="0" smtClean="0"/>
              <a:t>extrovert</a:t>
            </a:r>
            <a:endParaRPr lang="en-US" sz="2800" dirty="0"/>
          </a:p>
          <a:p>
            <a:r>
              <a:rPr lang="en-US" sz="2800" b="1" dirty="0" smtClean="0"/>
              <a:t>Sentence- 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70788"/>
            <a:ext cx="3381571" cy="47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2755"/>
            <a:ext cx="38221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16. </a:t>
            </a:r>
            <a:r>
              <a:rPr lang="en-US" b="1" dirty="0"/>
              <a:t>jocular</a:t>
            </a:r>
            <a:br>
              <a:rPr lang="en-US" b="1" dirty="0"/>
            </a:br>
            <a:r>
              <a:rPr lang="en-US" dirty="0"/>
              <a:t>JOK </a:t>
            </a:r>
            <a:r>
              <a:rPr lang="en-US" dirty="0" err="1"/>
              <a:t>yu</a:t>
            </a:r>
            <a:r>
              <a:rPr lang="en-US" dirty="0"/>
              <a:t> </a:t>
            </a:r>
            <a:r>
              <a:rPr lang="en-US" dirty="0" err="1"/>
              <a:t>lur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87" y="1722437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dirty="0"/>
              <a:t>Part of Speech- </a:t>
            </a:r>
            <a:endParaRPr lang="en-US" sz="2800" b="1" dirty="0" smtClean="0"/>
          </a:p>
          <a:p>
            <a:r>
              <a:rPr lang="en-US" sz="2800" b="1" dirty="0" smtClean="0"/>
              <a:t>Definition- </a:t>
            </a:r>
            <a:r>
              <a:rPr lang="en-US" sz="2800" b="1" dirty="0"/>
              <a:t> </a:t>
            </a:r>
            <a:endParaRPr lang="en-US" sz="2800" b="1" dirty="0" smtClean="0"/>
          </a:p>
          <a:p>
            <a:r>
              <a:rPr lang="en-US" sz="2800" b="1" dirty="0" smtClean="0"/>
              <a:t>Synonym- </a:t>
            </a:r>
            <a:r>
              <a:rPr lang="en-US" sz="2800" b="1" dirty="0"/>
              <a:t> </a:t>
            </a:r>
            <a:r>
              <a:rPr lang="en-US" sz="2800" dirty="0"/>
              <a:t>facetious</a:t>
            </a:r>
            <a:endParaRPr lang="en-US" sz="2800" b="1" dirty="0" smtClean="0"/>
          </a:p>
          <a:p>
            <a:r>
              <a:rPr lang="en-US" sz="2800" b="1" dirty="0" smtClean="0"/>
              <a:t>Antonym- </a:t>
            </a:r>
            <a:r>
              <a:rPr lang="en-US" sz="2800" dirty="0" smtClean="0"/>
              <a:t>serious</a:t>
            </a:r>
            <a:endParaRPr lang="en-US" sz="2800" b="1" dirty="0"/>
          </a:p>
          <a:p>
            <a:r>
              <a:rPr lang="en-US" sz="2800" b="1" dirty="0" smtClean="0"/>
              <a:t>Sentence- </a:t>
            </a:r>
            <a:r>
              <a:rPr lang="en-US" sz="2800" dirty="0" smtClean="0"/>
              <a:t>The </a:t>
            </a:r>
            <a:r>
              <a:rPr lang="en-US" sz="2800" dirty="0"/>
              <a:t>man's jocular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mood </a:t>
            </a:r>
            <a:r>
              <a:rPr lang="en-US" sz="2800" dirty="0"/>
              <a:t>kept us all </a:t>
            </a:r>
            <a:r>
              <a:rPr lang="en-US" sz="2800" dirty="0" smtClean="0"/>
              <a:t>entertained</a:t>
            </a:r>
          </a:p>
          <a:p>
            <a:pPr marL="0" indent="0">
              <a:buNone/>
            </a:pPr>
            <a:r>
              <a:rPr lang="en-US" sz="2800" dirty="0" smtClean="0"/>
              <a:t>throughout </a:t>
            </a:r>
            <a:r>
              <a:rPr lang="en-US" sz="2800" dirty="0"/>
              <a:t>the evening.</a:t>
            </a:r>
            <a:endParaRPr lang="en-US" sz="2800" b="1" dirty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kiplinger.com/slideshow/business/T012-S001-7-problem-work-personalities-and-how-to-deal-with/images/the-constant-complai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5943600" cy="37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17. </a:t>
            </a:r>
            <a:r>
              <a:rPr lang="en-US" b="1" dirty="0"/>
              <a:t>malcontent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MAL </a:t>
            </a:r>
            <a:r>
              <a:rPr lang="en-US" dirty="0"/>
              <a:t>kun tent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Part of Speech- </a:t>
            </a:r>
            <a:r>
              <a:rPr lang="en-US" sz="2800" b="1" dirty="0" smtClean="0"/>
              <a:t> </a:t>
            </a:r>
            <a:r>
              <a:rPr lang="en-US" sz="2800" dirty="0" smtClean="0"/>
              <a:t>noun</a:t>
            </a:r>
            <a:endParaRPr lang="en-US" sz="2800" dirty="0"/>
          </a:p>
          <a:p>
            <a:r>
              <a:rPr lang="en-US" sz="2800" b="1" dirty="0" smtClean="0"/>
              <a:t>Definition- </a:t>
            </a:r>
            <a:r>
              <a:rPr lang="en-US" sz="2800" dirty="0" smtClean="0"/>
              <a:t>a </a:t>
            </a:r>
            <a:r>
              <a:rPr lang="en-US" sz="2800" dirty="0"/>
              <a:t>person who is constantly dissatisfied and </a:t>
            </a:r>
            <a:r>
              <a:rPr lang="en-US" sz="2800" dirty="0" smtClean="0"/>
              <a:t>discontented</a:t>
            </a:r>
            <a:endParaRPr lang="en-US" sz="2800" b="1" dirty="0"/>
          </a:p>
          <a:p>
            <a:r>
              <a:rPr lang="en-US" sz="2800" b="1" dirty="0" smtClean="0"/>
              <a:t>Synonym- </a:t>
            </a:r>
          </a:p>
          <a:p>
            <a:r>
              <a:rPr lang="en-US" sz="2800" b="1" dirty="0" smtClean="0"/>
              <a:t>Antonym-</a:t>
            </a:r>
            <a:endParaRPr lang="en-US" sz="2800" b="1" dirty="0"/>
          </a:p>
          <a:p>
            <a:r>
              <a:rPr lang="en-US" sz="2800" b="1" dirty="0" smtClean="0"/>
              <a:t>Sentence- 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280218"/>
            <a:ext cx="4924159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18. </a:t>
            </a:r>
            <a:r>
              <a:rPr lang="en-US" b="1" dirty="0" smtClean="0"/>
              <a:t>Misnomer</a:t>
            </a:r>
            <a:br>
              <a:rPr lang="en-US" b="1" dirty="0" smtClean="0"/>
            </a:b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/>
              <a:t>NO </a:t>
            </a:r>
            <a:r>
              <a:rPr lang="en-US" dirty="0" err="1"/>
              <a:t>mur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Part of Speech- </a:t>
            </a:r>
          </a:p>
          <a:p>
            <a:r>
              <a:rPr lang="en-US" sz="2800" b="1" dirty="0" smtClean="0"/>
              <a:t>Definition- </a:t>
            </a:r>
            <a:r>
              <a:rPr lang="en-US" sz="2800" dirty="0"/>
              <a:t>misnaming, use of a wrong </a:t>
            </a:r>
            <a:r>
              <a:rPr lang="en-US" sz="2800" dirty="0" smtClean="0"/>
              <a:t>name</a:t>
            </a:r>
            <a:endParaRPr lang="en-US" sz="2800" b="1" dirty="0" smtClean="0"/>
          </a:p>
          <a:p>
            <a:r>
              <a:rPr lang="en-US" sz="2800" b="1" dirty="0" smtClean="0"/>
              <a:t>Synonym- </a:t>
            </a:r>
          </a:p>
          <a:p>
            <a:r>
              <a:rPr lang="en-US" sz="2800" b="1" dirty="0" smtClean="0"/>
              <a:t>Antonym- </a:t>
            </a:r>
            <a:endParaRPr lang="en-US" sz="2800" b="1" dirty="0"/>
          </a:p>
          <a:p>
            <a:r>
              <a:rPr lang="en-US" sz="2800" b="1" dirty="0" smtClean="0"/>
              <a:t>Sentence-</a:t>
            </a:r>
            <a:endParaRPr lang="en-US" sz="2800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memeguy.com/photos/images/in-my-defence-the-name-was-misleading-939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454549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1. </a:t>
            </a:r>
            <a:r>
              <a:rPr lang="en-US" b="1" dirty="0"/>
              <a:t>ambulatory</a:t>
            </a:r>
            <a:br>
              <a:rPr lang="en-US" b="1" dirty="0"/>
            </a:br>
            <a:r>
              <a:rPr lang="de-DE" dirty="0" smtClean="0"/>
              <a:t>AM </a:t>
            </a:r>
            <a:r>
              <a:rPr lang="de-DE" dirty="0"/>
              <a:t>bew luh tor 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 of Speech- </a:t>
            </a:r>
          </a:p>
          <a:p>
            <a:r>
              <a:rPr lang="en-US" sz="2800" dirty="0" smtClean="0"/>
              <a:t>Definition- </a:t>
            </a:r>
            <a:r>
              <a:rPr lang="en-US" sz="2800" dirty="0"/>
              <a:t>able to walk or move around</a:t>
            </a:r>
          </a:p>
          <a:p>
            <a:r>
              <a:rPr lang="en-US" sz="2800" dirty="0" smtClean="0"/>
              <a:t>Synonym- </a:t>
            </a:r>
          </a:p>
          <a:p>
            <a:r>
              <a:rPr lang="en-US" sz="2800" dirty="0" smtClean="0"/>
              <a:t>Antonym- bedridden, stiff, settled </a:t>
            </a:r>
            <a:endParaRPr lang="en-US" sz="2800" dirty="0"/>
          </a:p>
          <a:p>
            <a:r>
              <a:rPr lang="en-US" sz="2800" dirty="0" smtClean="0"/>
              <a:t>Sentence-</a:t>
            </a:r>
          </a:p>
          <a:p>
            <a:endParaRPr lang="en-US" sz="2800" dirty="0"/>
          </a:p>
        </p:txBody>
      </p:sp>
      <p:pic>
        <p:nvPicPr>
          <p:cNvPr id="6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57600" y="4400550"/>
            <a:ext cx="5143500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6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19. </a:t>
            </a:r>
            <a:r>
              <a:rPr lang="en-US" b="1" dirty="0"/>
              <a:t>obstinate</a:t>
            </a:r>
            <a:br>
              <a:rPr lang="en-US" b="1" dirty="0"/>
            </a:br>
            <a:r>
              <a:rPr lang="en-US" dirty="0"/>
              <a:t>OB </a:t>
            </a:r>
            <a:r>
              <a:rPr lang="en-US" dirty="0" err="1"/>
              <a:t>stuh</a:t>
            </a:r>
            <a:r>
              <a:rPr lang="en-US" dirty="0"/>
              <a:t> nit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Part of Speech- </a:t>
            </a:r>
            <a:endParaRPr lang="en-US" sz="2000" b="1" dirty="0" smtClean="0"/>
          </a:p>
          <a:p>
            <a:r>
              <a:rPr lang="en-US" sz="2000" b="1" dirty="0" smtClean="0"/>
              <a:t>Definition-</a:t>
            </a:r>
            <a:endParaRPr lang="en-US" sz="2000" b="1" dirty="0"/>
          </a:p>
          <a:p>
            <a:r>
              <a:rPr lang="en-US" sz="2000" b="1" dirty="0"/>
              <a:t>Synonym- </a:t>
            </a:r>
            <a:endParaRPr lang="en-US" sz="2000" b="1" dirty="0" smtClean="0"/>
          </a:p>
          <a:p>
            <a:r>
              <a:rPr lang="en-US" sz="2000" b="1" dirty="0" smtClean="0"/>
              <a:t>Antonym- </a:t>
            </a:r>
            <a:r>
              <a:rPr lang="en-US" sz="2000" dirty="0" smtClean="0"/>
              <a:t>yielding</a:t>
            </a:r>
            <a:endParaRPr lang="en-US" sz="2000" b="1" dirty="0" smtClean="0"/>
          </a:p>
          <a:p>
            <a:r>
              <a:rPr lang="en-US" sz="2000" b="1" dirty="0" smtClean="0"/>
              <a:t>Sentence-</a:t>
            </a:r>
            <a:r>
              <a:rPr lang="en-US" sz="2000" dirty="0"/>
              <a:t>He will not accept advice on many things because of his obstinate attitude.</a:t>
            </a:r>
            <a:endParaRPr lang="en-US" sz="2000" b="1" dirty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4189730" cy="279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20. </a:t>
            </a:r>
            <a:r>
              <a:rPr lang="en-US" b="1" dirty="0"/>
              <a:t>prevalent</a:t>
            </a:r>
            <a:br>
              <a:rPr lang="en-US" b="1" dirty="0"/>
            </a:br>
            <a:r>
              <a:rPr lang="en-US" dirty="0"/>
              <a:t>PREV uh </a:t>
            </a:r>
            <a:r>
              <a:rPr lang="en-US" dirty="0" err="1"/>
              <a:t>lunt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Part of Speech- </a:t>
            </a:r>
          </a:p>
          <a:p>
            <a:r>
              <a:rPr lang="en-US" sz="2800" b="1" dirty="0" smtClean="0"/>
              <a:t>Definition- </a:t>
            </a:r>
            <a:r>
              <a:rPr lang="en-US" sz="2800" dirty="0" smtClean="0"/>
              <a:t>generally </a:t>
            </a:r>
            <a:r>
              <a:rPr lang="en-US" sz="2800" dirty="0"/>
              <a:t>or widely accepted, current, or </a:t>
            </a:r>
            <a:r>
              <a:rPr lang="en-US" sz="2800" dirty="0" smtClean="0"/>
              <a:t>practiced</a:t>
            </a:r>
            <a:endParaRPr lang="en-US" sz="2800" b="1" dirty="0"/>
          </a:p>
          <a:p>
            <a:r>
              <a:rPr lang="en-US" sz="2800" b="1" dirty="0"/>
              <a:t>Synonym- </a:t>
            </a:r>
            <a:r>
              <a:rPr lang="en-US" sz="2800" dirty="0"/>
              <a:t>prevailing, victorious, dominant </a:t>
            </a:r>
            <a:endParaRPr lang="en-US" sz="2800" b="1" dirty="0" smtClean="0"/>
          </a:p>
          <a:p>
            <a:r>
              <a:rPr lang="en-US" sz="2800" b="1" dirty="0" smtClean="0"/>
              <a:t>Antonym- </a:t>
            </a:r>
          </a:p>
          <a:p>
            <a:r>
              <a:rPr lang="en-US" sz="2800" b="1" dirty="0" smtClean="0"/>
              <a:t>Sentence-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4525"/>
            <a:ext cx="2971800" cy="30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819400" cy="42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21. </a:t>
            </a:r>
            <a:r>
              <a:rPr lang="en-US" b="1" dirty="0"/>
              <a:t>prudent</a:t>
            </a:r>
            <a:br>
              <a:rPr lang="en-US" b="1" dirty="0"/>
            </a:br>
            <a:r>
              <a:rPr lang="en-US" dirty="0"/>
              <a:t>PROOD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dirty="0"/>
              <a:t>Part of Speech- </a:t>
            </a:r>
          </a:p>
          <a:p>
            <a:r>
              <a:rPr lang="en-US" sz="2800" b="1" dirty="0" smtClean="0"/>
              <a:t>Definition- </a:t>
            </a:r>
            <a:r>
              <a:rPr lang="en-US" sz="2800" dirty="0" smtClean="0"/>
              <a:t>wise </a:t>
            </a:r>
            <a:r>
              <a:rPr lang="en-US" sz="2800" dirty="0"/>
              <a:t>and careful about practical </a:t>
            </a:r>
            <a:r>
              <a:rPr lang="en-US" sz="2800" dirty="0" smtClean="0"/>
              <a:t>matters</a:t>
            </a:r>
            <a:endParaRPr lang="en-US" sz="2800" b="1" dirty="0"/>
          </a:p>
          <a:p>
            <a:r>
              <a:rPr lang="en-US" sz="2800" b="1" dirty="0" smtClean="0"/>
              <a:t>Synonym- </a:t>
            </a:r>
          </a:p>
          <a:p>
            <a:r>
              <a:rPr lang="en-US" sz="2800" b="1" dirty="0" smtClean="0"/>
              <a:t>Antonym- i</a:t>
            </a:r>
            <a:r>
              <a:rPr lang="en-US" sz="2800" dirty="0" smtClean="0"/>
              <a:t>ndiscreet</a:t>
            </a:r>
            <a:r>
              <a:rPr lang="en-US" sz="2800" dirty="0"/>
              <a:t>; </a:t>
            </a:r>
            <a:r>
              <a:rPr lang="en-US" sz="2800" dirty="0" smtClean="0"/>
              <a:t>incautious</a:t>
            </a:r>
            <a:endParaRPr lang="en-US" sz="2800" b="1" dirty="0" smtClean="0"/>
          </a:p>
          <a:p>
            <a:r>
              <a:rPr lang="en-US" sz="2800" b="1" dirty="0" smtClean="0"/>
              <a:t>Sentence-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2769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22. </a:t>
            </a:r>
            <a:r>
              <a:rPr lang="en-US" b="1" dirty="0"/>
              <a:t>pulverize</a:t>
            </a:r>
            <a:br>
              <a:rPr lang="en-US" b="1" dirty="0"/>
            </a:br>
            <a:r>
              <a:rPr lang="en-US" dirty="0"/>
              <a:t>PUL </a:t>
            </a:r>
            <a:r>
              <a:rPr lang="en-US" dirty="0" err="1"/>
              <a:t>vuh</a:t>
            </a:r>
            <a:r>
              <a:rPr lang="en-US" dirty="0"/>
              <a:t> </a:t>
            </a:r>
            <a:r>
              <a:rPr lang="en-US" dirty="0" err="1"/>
              <a:t>rize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/>
              <a:t>Part of Speech- </a:t>
            </a:r>
          </a:p>
          <a:p>
            <a:r>
              <a:rPr lang="en-US" b="1" dirty="0" smtClean="0"/>
              <a:t>Definition-</a:t>
            </a:r>
            <a:endParaRPr lang="en-US" b="1" dirty="0"/>
          </a:p>
          <a:p>
            <a:r>
              <a:rPr lang="en-US" b="1" dirty="0" smtClean="0"/>
              <a:t>Synonym- </a:t>
            </a:r>
          </a:p>
          <a:p>
            <a:r>
              <a:rPr lang="en-US" b="1" dirty="0" smtClean="0"/>
              <a:t>Antonym- </a:t>
            </a:r>
            <a:r>
              <a:rPr lang="en-US" dirty="0"/>
              <a:t>to mold </a:t>
            </a:r>
            <a:r>
              <a:rPr lang="en-US" dirty="0" smtClean="0"/>
              <a:t>together</a:t>
            </a:r>
            <a:endParaRPr lang="en-US" b="1" dirty="0"/>
          </a:p>
          <a:p>
            <a:r>
              <a:rPr lang="en-US" b="1" dirty="0" smtClean="0"/>
              <a:t>Sentence- </a:t>
            </a:r>
            <a:r>
              <a:rPr lang="en-US" dirty="0" smtClean="0"/>
              <a:t>The </a:t>
            </a:r>
            <a:r>
              <a:rPr lang="en-US" dirty="0"/>
              <a:t>rocks were pulverized by the heavy machine rolling over them.</a:t>
            </a:r>
          </a:p>
          <a:p>
            <a:endParaRPr lang="en-US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23. </a:t>
            </a:r>
            <a:r>
              <a:rPr lang="en-US" b="1" dirty="0"/>
              <a:t>recapitulation</a:t>
            </a:r>
            <a:br>
              <a:rPr lang="en-US" b="1" dirty="0"/>
            </a:br>
            <a:r>
              <a:rPr lang="en-US" dirty="0" err="1"/>
              <a:t>ree</a:t>
            </a:r>
            <a:r>
              <a:rPr lang="en-US" dirty="0"/>
              <a:t> </a:t>
            </a:r>
            <a:r>
              <a:rPr lang="en-US" dirty="0" err="1"/>
              <a:t>kuh</a:t>
            </a:r>
            <a:r>
              <a:rPr lang="en-US" dirty="0"/>
              <a:t> </a:t>
            </a:r>
            <a:r>
              <a:rPr lang="en-US" dirty="0" err="1"/>
              <a:t>pich</a:t>
            </a:r>
            <a:r>
              <a:rPr lang="en-US" dirty="0"/>
              <a:t> uh </a:t>
            </a:r>
            <a:r>
              <a:rPr lang="en-US" dirty="0" smtClean="0"/>
              <a:t>LAY </a:t>
            </a:r>
            <a:r>
              <a:rPr lang="en-US" dirty="0" err="1" smtClean="0"/>
              <a:t>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Part of Speech- </a:t>
            </a:r>
          </a:p>
          <a:p>
            <a:r>
              <a:rPr lang="en-US" sz="2800" b="1" dirty="0" smtClean="0"/>
              <a:t>Definition- </a:t>
            </a:r>
            <a:r>
              <a:rPr lang="en-US" sz="2800" dirty="0" smtClean="0"/>
              <a:t>a summary</a:t>
            </a:r>
            <a:endParaRPr lang="en-US" sz="2800" b="1" dirty="0"/>
          </a:p>
          <a:p>
            <a:r>
              <a:rPr lang="en-US" sz="2800" b="1" dirty="0"/>
              <a:t>Synonym- </a:t>
            </a:r>
            <a:endParaRPr lang="en-US" sz="2800" b="1" dirty="0" smtClean="0"/>
          </a:p>
          <a:p>
            <a:r>
              <a:rPr lang="en-US" sz="2800" b="1" dirty="0" smtClean="0"/>
              <a:t>Antonym- </a:t>
            </a:r>
          </a:p>
          <a:p>
            <a:r>
              <a:rPr lang="en-US" sz="2800" b="1" dirty="0" smtClean="0"/>
              <a:t>Sentence- </a:t>
            </a:r>
          </a:p>
          <a:p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05635"/>
            <a:ext cx="5638800" cy="37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24. </a:t>
            </a:r>
            <a:r>
              <a:rPr lang="en-US" b="1" dirty="0"/>
              <a:t>s</a:t>
            </a:r>
            <a:r>
              <a:rPr lang="en-US" b="1" dirty="0" smtClean="0"/>
              <a:t>teadfastness</a:t>
            </a:r>
            <a:br>
              <a:rPr lang="en-US" b="1" dirty="0" smtClean="0"/>
            </a:br>
            <a:r>
              <a:rPr lang="en-US" dirty="0" smtClean="0"/>
              <a:t>STED </a:t>
            </a:r>
            <a:r>
              <a:rPr lang="en-US" dirty="0" err="1"/>
              <a:t>fas</a:t>
            </a:r>
            <a:r>
              <a:rPr lang="en-US" dirty="0"/>
              <a:t> </a:t>
            </a:r>
            <a:r>
              <a:rPr lang="en-US" dirty="0" err="1"/>
              <a:t>nes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Part of </a:t>
            </a:r>
            <a:r>
              <a:rPr lang="en-US" sz="2800" b="1" dirty="0" smtClean="0"/>
              <a:t>Speech-  </a:t>
            </a:r>
            <a:r>
              <a:rPr lang="en-US" sz="2800" dirty="0" smtClean="0"/>
              <a:t>noun</a:t>
            </a:r>
            <a:endParaRPr lang="en-US" sz="2800" dirty="0"/>
          </a:p>
          <a:p>
            <a:r>
              <a:rPr lang="en-US" sz="2800" b="1" dirty="0" smtClean="0"/>
              <a:t>Definition-</a:t>
            </a:r>
            <a:endParaRPr lang="en-US" sz="2800" b="1" dirty="0"/>
          </a:p>
          <a:p>
            <a:r>
              <a:rPr lang="en-US" sz="2800" b="1" dirty="0"/>
              <a:t>Synonym- </a:t>
            </a:r>
            <a:endParaRPr lang="en-US" sz="2800" b="1" dirty="0" smtClean="0"/>
          </a:p>
          <a:p>
            <a:r>
              <a:rPr lang="en-US" sz="2800" b="1" dirty="0" smtClean="0"/>
              <a:t>Antonym- </a:t>
            </a:r>
            <a:endParaRPr lang="en-US" sz="2800" b="1" dirty="0"/>
          </a:p>
          <a:p>
            <a:r>
              <a:rPr lang="en-US" sz="2800" b="1" dirty="0" smtClean="0"/>
              <a:t>Sentence- </a:t>
            </a:r>
            <a:r>
              <a:rPr lang="en-US" sz="2800" dirty="0" smtClean="0"/>
              <a:t>The </a:t>
            </a:r>
            <a:r>
              <a:rPr lang="en-US" sz="2800" dirty="0"/>
              <a:t>steadfastness of her position not to sell her land is remarkable considering what she has been offered.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718814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_HxQ1Zzs5NFI/TB0KjqUBp4I/AAAAAAAAATA/YaZmibp8-qo/s1600/i3Web_Images_fingerp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08748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25. </a:t>
            </a:r>
            <a:r>
              <a:rPr lang="en-US" b="1" dirty="0"/>
              <a:t>tactile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TAK </a:t>
            </a:r>
            <a:r>
              <a:rPr lang="en-US" dirty="0" err="1"/>
              <a:t>til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Part of Speech- </a:t>
            </a:r>
            <a:endParaRPr lang="en-US" sz="2800" b="1" dirty="0" smtClean="0"/>
          </a:p>
          <a:p>
            <a:r>
              <a:rPr lang="en-US" sz="2800" b="1" dirty="0" smtClean="0"/>
              <a:t>Definition-</a:t>
            </a:r>
            <a:endParaRPr lang="en-US" sz="2800" b="1" dirty="0"/>
          </a:p>
          <a:p>
            <a:r>
              <a:rPr lang="en-US" sz="2800" b="1" dirty="0"/>
              <a:t>Synonym- </a:t>
            </a:r>
            <a:r>
              <a:rPr lang="en-US" sz="2800" dirty="0"/>
              <a:t>tangible</a:t>
            </a:r>
            <a:endParaRPr lang="en-US" sz="2800" b="1" dirty="0" smtClean="0"/>
          </a:p>
          <a:p>
            <a:r>
              <a:rPr lang="en-US" sz="2800" b="1" dirty="0" smtClean="0"/>
              <a:t>Antonym- </a:t>
            </a:r>
            <a:r>
              <a:rPr lang="en-US" sz="2800" dirty="0" smtClean="0"/>
              <a:t>intangible</a:t>
            </a:r>
            <a:endParaRPr lang="en-US" sz="2800" b="1" dirty="0"/>
          </a:p>
          <a:p>
            <a:r>
              <a:rPr lang="en-US" sz="2800" b="1" dirty="0" smtClean="0"/>
              <a:t>Sentence-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757853" cy="23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8840" y="4048600"/>
            <a:ext cx="210312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Anarchy</a:t>
            </a:r>
            <a:br>
              <a:rPr lang="en-US" b="1" dirty="0" smtClean="0"/>
            </a:br>
            <a:r>
              <a:rPr lang="en-US" dirty="0"/>
              <a:t>AN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kee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 of </a:t>
            </a:r>
            <a:r>
              <a:rPr lang="en-US" sz="2800" dirty="0" smtClean="0"/>
              <a:t>Speech-</a:t>
            </a:r>
            <a:endParaRPr lang="en-US" sz="2800" dirty="0"/>
          </a:p>
          <a:p>
            <a:r>
              <a:rPr lang="en-US" sz="2800" dirty="0" smtClean="0"/>
              <a:t>Definition-</a:t>
            </a:r>
            <a:endParaRPr lang="en-US" sz="2800" b="1" dirty="0"/>
          </a:p>
          <a:p>
            <a:r>
              <a:rPr lang="en-US" sz="2800" dirty="0"/>
              <a:t>Synonym- c</a:t>
            </a:r>
            <a:r>
              <a:rPr lang="en-US" sz="2800" dirty="0" smtClean="0"/>
              <a:t>haos, </a:t>
            </a:r>
            <a:r>
              <a:rPr lang="en-US" sz="2800" dirty="0"/>
              <a:t>d</a:t>
            </a:r>
            <a:r>
              <a:rPr lang="en-US" sz="2800" dirty="0" smtClean="0"/>
              <a:t>isorder, rebellion</a:t>
            </a:r>
          </a:p>
          <a:p>
            <a:r>
              <a:rPr lang="en-US" sz="2800" dirty="0" smtClean="0"/>
              <a:t>Antonym- </a:t>
            </a:r>
            <a:endParaRPr lang="en-US" sz="2800" dirty="0"/>
          </a:p>
          <a:p>
            <a:r>
              <a:rPr lang="en-US" sz="2800" dirty="0" smtClean="0"/>
              <a:t>Sentence- During </a:t>
            </a:r>
            <a:r>
              <a:rPr lang="en-US" sz="2800" dirty="0"/>
              <a:t>the revolution, the government was overthrown and the country was in a state of anarchy.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Shape 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2090" y="4876800"/>
            <a:ext cx="1676400" cy="167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3. </a:t>
            </a:r>
            <a:r>
              <a:rPr lang="en-US" b="1" dirty="0"/>
              <a:t>breadth</a:t>
            </a:r>
            <a:br>
              <a:rPr lang="en-US" b="1" dirty="0"/>
            </a:br>
            <a:r>
              <a:rPr lang="en-US" dirty="0"/>
              <a:t>BREDTH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Part of Speech- </a:t>
            </a:r>
          </a:p>
          <a:p>
            <a:r>
              <a:rPr lang="en-US" sz="2800" dirty="0" smtClean="0"/>
              <a:t>Definition- </a:t>
            </a:r>
          </a:p>
          <a:p>
            <a:r>
              <a:rPr lang="en-US" sz="2800" dirty="0" smtClean="0"/>
              <a:t>Synonym- </a:t>
            </a:r>
          </a:p>
          <a:p>
            <a:r>
              <a:rPr lang="en-US" sz="2800" dirty="0" smtClean="0"/>
              <a:t>Antonym- narrowness</a:t>
            </a:r>
            <a:endParaRPr lang="en-US" sz="2800" dirty="0"/>
          </a:p>
          <a:p>
            <a:r>
              <a:rPr lang="en-US" sz="2800" dirty="0" smtClean="0"/>
              <a:t>Sentence- The </a:t>
            </a:r>
            <a:r>
              <a:rPr lang="en-US" sz="2800" dirty="0"/>
              <a:t>breadth of his knowledge about art is amazing.</a:t>
            </a:r>
          </a:p>
          <a:p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078413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4. </a:t>
            </a:r>
            <a:r>
              <a:rPr lang="en-US" b="1" dirty="0" smtClean="0"/>
              <a:t>Cant</a:t>
            </a:r>
            <a:br>
              <a:rPr lang="en-US" b="1" dirty="0" smtClean="0"/>
            </a:br>
            <a:r>
              <a:rPr lang="en-US" dirty="0" smtClean="0"/>
              <a:t>KANT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 of Speech- </a:t>
            </a:r>
            <a:endParaRPr lang="en-US" sz="2800" dirty="0" smtClean="0"/>
          </a:p>
          <a:p>
            <a:r>
              <a:rPr lang="en-US" sz="2800" dirty="0" smtClean="0"/>
              <a:t>Definition- secret </a:t>
            </a:r>
            <a:r>
              <a:rPr lang="en-US" sz="2800" dirty="0"/>
              <a:t>jargon or </a:t>
            </a:r>
            <a:r>
              <a:rPr lang="en-US" sz="2800" dirty="0" smtClean="0"/>
              <a:t>slang</a:t>
            </a:r>
          </a:p>
          <a:p>
            <a:r>
              <a:rPr lang="en-US" sz="2800" dirty="0" smtClean="0"/>
              <a:t>Synonym- </a:t>
            </a:r>
          </a:p>
          <a:p>
            <a:r>
              <a:rPr lang="en-US" sz="2800" dirty="0" smtClean="0"/>
              <a:t>Antonym- </a:t>
            </a:r>
            <a:endParaRPr lang="en-US" sz="2800" dirty="0"/>
          </a:p>
          <a:p>
            <a:r>
              <a:rPr lang="en-US" sz="2800" dirty="0" smtClean="0"/>
              <a:t>Sentence- The </a:t>
            </a:r>
            <a:r>
              <a:rPr lang="en-US" sz="2800" dirty="0"/>
              <a:t>rites of the Masons are characterized by their </a:t>
            </a:r>
            <a:r>
              <a:rPr lang="en-US" sz="2800" dirty="0" smtClean="0"/>
              <a:t>cant.</a:t>
            </a:r>
            <a:endParaRPr lang="en-US" sz="2800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5. </a:t>
            </a:r>
            <a:r>
              <a:rPr lang="en-US" b="1" dirty="0"/>
              <a:t>circumscribed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SIR </a:t>
            </a:r>
            <a:r>
              <a:rPr lang="en-US" dirty="0" err="1"/>
              <a:t>kum</a:t>
            </a:r>
            <a:r>
              <a:rPr lang="en-US" dirty="0"/>
              <a:t> </a:t>
            </a:r>
            <a:r>
              <a:rPr lang="en-US" dirty="0" err="1"/>
              <a:t>skribd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 smtClean="0"/>
              <a:t>Part </a:t>
            </a:r>
            <a:r>
              <a:rPr lang="en-US" sz="2800" dirty="0"/>
              <a:t>of Speech- </a:t>
            </a:r>
          </a:p>
          <a:p>
            <a:r>
              <a:rPr lang="en-US" sz="2800" dirty="0" smtClean="0"/>
              <a:t>Definition- restricted </a:t>
            </a:r>
            <a:r>
              <a:rPr lang="en-US" sz="2800" dirty="0"/>
              <a:t>or </a:t>
            </a:r>
            <a:r>
              <a:rPr lang="en-US" sz="2800" dirty="0" smtClean="0"/>
              <a:t>limited</a:t>
            </a:r>
            <a:endParaRPr lang="en-US" sz="2800" b="1" dirty="0"/>
          </a:p>
          <a:p>
            <a:r>
              <a:rPr lang="en-US" sz="2800" dirty="0" smtClean="0"/>
              <a:t>Synonym- confine</a:t>
            </a:r>
          </a:p>
          <a:p>
            <a:r>
              <a:rPr lang="en-US" sz="2800" dirty="0" smtClean="0"/>
              <a:t>Antonym- </a:t>
            </a:r>
          </a:p>
          <a:p>
            <a:r>
              <a:rPr lang="en-US" sz="2800" dirty="0" smtClean="0"/>
              <a:t>Sentence-</a:t>
            </a:r>
            <a:endParaRPr lang="en-US" sz="2800" b="1" dirty="0"/>
          </a:p>
        </p:txBody>
      </p:sp>
      <p:pic>
        <p:nvPicPr>
          <p:cNvPr id="6" name="Shape 1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3276600"/>
            <a:ext cx="3619500" cy="315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6. </a:t>
            </a:r>
            <a:r>
              <a:rPr lang="en-US" b="1" dirty="0"/>
              <a:t>congeal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kun </a:t>
            </a:r>
            <a:r>
              <a:rPr lang="en-US" dirty="0"/>
              <a:t>JEEL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 of Speech- </a:t>
            </a:r>
          </a:p>
          <a:p>
            <a:r>
              <a:rPr lang="en-US" sz="2800" dirty="0" smtClean="0"/>
              <a:t>Definition- </a:t>
            </a:r>
          </a:p>
          <a:p>
            <a:r>
              <a:rPr lang="en-US" sz="2800" dirty="0" smtClean="0"/>
              <a:t>Synonym- </a:t>
            </a:r>
          </a:p>
          <a:p>
            <a:r>
              <a:rPr lang="en-US" sz="2800" dirty="0" smtClean="0"/>
              <a:t>Antonym- </a:t>
            </a:r>
            <a:r>
              <a:rPr lang="en-US" sz="2800" dirty="0"/>
              <a:t>to become </a:t>
            </a:r>
            <a:r>
              <a:rPr lang="en-US" sz="2800" dirty="0" smtClean="0"/>
              <a:t>fluid</a:t>
            </a:r>
            <a:endParaRPr lang="en-US" sz="2800" dirty="0"/>
          </a:p>
          <a:p>
            <a:r>
              <a:rPr lang="en-US" sz="2800" dirty="0" smtClean="0"/>
              <a:t>Sentence-</a:t>
            </a:r>
            <a:r>
              <a:rPr lang="en-US" sz="2800" b="1" dirty="0" smtClean="0"/>
              <a:t> </a:t>
            </a:r>
            <a:r>
              <a:rPr lang="en-US" sz="2800" dirty="0"/>
              <a:t>We waited three hours for the Jell-O to congeal.</a:t>
            </a:r>
          </a:p>
          <a:p>
            <a:endParaRPr lang="en-US" sz="2800" dirty="0" smtClean="0"/>
          </a:p>
        </p:txBody>
      </p:sp>
      <p:pic>
        <p:nvPicPr>
          <p:cNvPr id="6" name="Shape 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19800" y="914400"/>
            <a:ext cx="2619375" cy="275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7. </a:t>
            </a:r>
            <a:r>
              <a:rPr lang="en-US" b="1" dirty="0"/>
              <a:t>demagogue</a:t>
            </a:r>
            <a:br>
              <a:rPr lang="en-US" b="1" dirty="0"/>
            </a:br>
            <a:r>
              <a:rPr lang="en-US" dirty="0"/>
              <a:t>DEM uh </a:t>
            </a:r>
            <a:r>
              <a:rPr lang="en-US" dirty="0" err="1"/>
              <a:t>gog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 of </a:t>
            </a:r>
            <a:r>
              <a:rPr lang="en-US" b="1" dirty="0" smtClean="0"/>
              <a:t>Speech-</a:t>
            </a:r>
            <a:endParaRPr lang="en-US" b="1" dirty="0"/>
          </a:p>
          <a:p>
            <a:r>
              <a:rPr lang="en-US" b="1" dirty="0" smtClean="0"/>
              <a:t>Definition- </a:t>
            </a:r>
            <a:r>
              <a:rPr lang="en-US" dirty="0"/>
              <a:t>a person or leader who appeals to passions or </a:t>
            </a:r>
            <a:r>
              <a:rPr lang="en-US" dirty="0" smtClean="0"/>
              <a:t>prejudices</a:t>
            </a:r>
          </a:p>
          <a:p>
            <a:r>
              <a:rPr lang="en-US" b="1" dirty="0" smtClean="0"/>
              <a:t>Synonym- </a:t>
            </a:r>
          </a:p>
          <a:p>
            <a:r>
              <a:rPr lang="en-US" b="1" dirty="0" smtClean="0"/>
              <a:t>Antonym- </a:t>
            </a:r>
            <a:endParaRPr lang="en-US" b="1" dirty="0"/>
          </a:p>
          <a:p>
            <a:r>
              <a:rPr lang="en-US" b="1" dirty="0" smtClean="0"/>
              <a:t>Sentence- </a:t>
            </a:r>
            <a:r>
              <a:rPr lang="en-US" dirty="0" smtClean="0"/>
              <a:t>Hitler </a:t>
            </a:r>
            <a:r>
              <a:rPr lang="en-US" dirty="0"/>
              <a:t>is an example of a demagogue who claimed power by appealing to people’s emotions and </a:t>
            </a:r>
            <a:r>
              <a:rPr lang="en-US" dirty="0" smtClean="0"/>
              <a:t>prejudices.</a:t>
            </a:r>
            <a:endParaRPr lang="en-US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4572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8. </a:t>
            </a:r>
            <a:r>
              <a:rPr lang="en-US" b="1" dirty="0"/>
              <a:t>dissonance</a:t>
            </a:r>
            <a:br>
              <a:rPr lang="en-US" b="1" dirty="0"/>
            </a:br>
            <a:r>
              <a:rPr lang="en-US" dirty="0"/>
              <a:t>DIS uh nuns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Part of </a:t>
            </a:r>
            <a:r>
              <a:rPr lang="en-US" sz="2800" b="1" dirty="0" smtClean="0"/>
              <a:t>Speech- </a:t>
            </a:r>
            <a:endParaRPr lang="en-US" sz="2800" b="1" dirty="0"/>
          </a:p>
          <a:p>
            <a:r>
              <a:rPr lang="en-US" sz="2800" b="1" dirty="0" smtClean="0"/>
              <a:t>Definition-</a:t>
            </a:r>
            <a:r>
              <a:rPr lang="en-US" sz="2800" dirty="0" smtClean="0"/>
              <a:t> </a:t>
            </a:r>
            <a:r>
              <a:rPr lang="en-US" sz="2800" dirty="0"/>
              <a:t>unrelated and harsh combination of </a:t>
            </a:r>
            <a:r>
              <a:rPr lang="en-US" sz="2800" dirty="0" smtClean="0"/>
              <a:t>sounds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Synonym-</a:t>
            </a:r>
            <a:r>
              <a:rPr lang="en-US" sz="2800" dirty="0" smtClean="0"/>
              <a:t> </a:t>
            </a:r>
          </a:p>
          <a:p>
            <a:r>
              <a:rPr lang="en-US" sz="2800" b="1" dirty="0"/>
              <a:t>Antonym-</a:t>
            </a:r>
            <a:r>
              <a:rPr lang="en-US" sz="2800" dirty="0"/>
              <a:t> </a:t>
            </a:r>
            <a:r>
              <a:rPr lang="en-US" sz="2800" dirty="0" smtClean="0"/>
              <a:t>harmony</a:t>
            </a:r>
          </a:p>
          <a:p>
            <a:r>
              <a:rPr lang="en-US" sz="2800" b="1" dirty="0" smtClean="0"/>
              <a:t>Sentence- </a:t>
            </a:r>
            <a:r>
              <a:rPr lang="en-US" sz="2800" dirty="0" smtClean="0"/>
              <a:t>Dissonance </a:t>
            </a:r>
            <a:r>
              <a:rPr lang="en-US" sz="2800" dirty="0"/>
              <a:t>is a part of some contemporary music.</a:t>
            </a:r>
            <a:endParaRPr lang="en-US" sz="2800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150637" cy="21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1511</TotalTime>
  <Words>555</Words>
  <Application>Microsoft Office PowerPoint</Application>
  <PresentationFormat>On-screen Show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Sat vocabulary 23 </vt:lpstr>
      <vt:lpstr>1. ambulatory AM bew luh tor ee</vt:lpstr>
      <vt:lpstr> 2. Anarchy AN ar kee </vt:lpstr>
      <vt:lpstr>3. breadth BREDTH</vt:lpstr>
      <vt:lpstr>4. Cant KANT</vt:lpstr>
      <vt:lpstr>5. circumscribed  SIR kum skribd </vt:lpstr>
      <vt:lpstr>6. congeal  kun JEEL </vt:lpstr>
      <vt:lpstr>7. demagogue DEM uh gog </vt:lpstr>
      <vt:lpstr>8. dissonance DIS uh nuns</vt:lpstr>
      <vt:lpstr>9. dubious DOO be us </vt:lpstr>
      <vt:lpstr>10. engrossed en GROSD </vt:lpstr>
      <vt:lpstr>11. facilitate fuh SIL eh tate </vt:lpstr>
      <vt:lpstr>12. fledgling FLEJ ling</vt:lpstr>
      <vt:lpstr>13. gilded GIL did </vt:lpstr>
      <vt:lpstr>14. graphic GRAF ik </vt:lpstr>
      <vt:lpstr>15. introvert IN truh vurt</vt:lpstr>
      <vt:lpstr>16. jocular JOK yu lur </vt:lpstr>
      <vt:lpstr>17. malcontent  MAL kun tent </vt:lpstr>
      <vt:lpstr>18. Misnomer mis NO mur </vt:lpstr>
      <vt:lpstr>19. obstinate OB stuh nit </vt:lpstr>
      <vt:lpstr>20. prevalent PREV uh lunt </vt:lpstr>
      <vt:lpstr>21. prudent PROOD unt  </vt:lpstr>
      <vt:lpstr>22. pulverize PUL vuh rize </vt:lpstr>
      <vt:lpstr> 23. recapitulation ree kuh pich uh LAY tion </vt:lpstr>
      <vt:lpstr>24. steadfastness STED fas nes </vt:lpstr>
      <vt:lpstr>25. tactile  TAK til </vt:lpstr>
    </vt:vector>
  </TitlesOfParts>
  <Company>Edmond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vocabulary 20</dc:title>
  <dc:creator>shawn</dc:creator>
  <cp:lastModifiedBy>shawn</cp:lastModifiedBy>
  <cp:revision>28</cp:revision>
  <dcterms:created xsi:type="dcterms:W3CDTF">2015-09-23T18:51:30Z</dcterms:created>
  <dcterms:modified xsi:type="dcterms:W3CDTF">2016-01-12T14:32:37Z</dcterms:modified>
</cp:coreProperties>
</file>