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98A-0310-4FA5-A34E-7EF475EFFDA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ED1F-7DB1-470A-AA4D-A94DE1369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5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98A-0310-4FA5-A34E-7EF475EFFDA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ED1F-7DB1-470A-AA4D-A94DE1369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12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98A-0310-4FA5-A34E-7EF475EFFDA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ED1F-7DB1-470A-AA4D-A94DE1369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3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98A-0310-4FA5-A34E-7EF475EFFDA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ED1F-7DB1-470A-AA4D-A94DE1369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2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98A-0310-4FA5-A34E-7EF475EFFDA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ED1F-7DB1-470A-AA4D-A94DE1369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59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98A-0310-4FA5-A34E-7EF475EFFDA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ED1F-7DB1-470A-AA4D-A94DE1369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98A-0310-4FA5-A34E-7EF475EFFDA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ED1F-7DB1-470A-AA4D-A94DE1369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1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98A-0310-4FA5-A34E-7EF475EFFDA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ED1F-7DB1-470A-AA4D-A94DE1369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8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98A-0310-4FA5-A34E-7EF475EFFDA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ED1F-7DB1-470A-AA4D-A94DE1369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98A-0310-4FA5-A34E-7EF475EFFDA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ED1F-7DB1-470A-AA4D-A94DE1369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3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98A-0310-4FA5-A34E-7EF475EFFDA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4ED1F-7DB1-470A-AA4D-A94DE1369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0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3598A-0310-4FA5-A34E-7EF475EFFDA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4ED1F-7DB1-470A-AA4D-A94DE1369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5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20, 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Happy Monday!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Take out your Senior Boast Assignment from last Wednesday.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you need to finish the </a:t>
            </a:r>
            <a:r>
              <a:rPr lang="en-US" u="sng" dirty="0" smtClean="0"/>
              <a:t>Beowulf</a:t>
            </a:r>
            <a:r>
              <a:rPr lang="en-US" dirty="0" smtClean="0"/>
              <a:t> test, we will do so shortly.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02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Boast Brainstorm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381265"/>
              </p:ext>
            </p:extLst>
          </p:nvPr>
        </p:nvGraphicFramePr>
        <p:xfrm>
          <a:off x="457200" y="1219200"/>
          <a:ext cx="8229600" cy="533742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38600"/>
                <a:gridCol w="4191000"/>
              </a:tblGrid>
              <a:tr h="2438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Stanza 1: Your genealogy/ background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What distant lands do you come from?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Who are your</a:t>
                      </a:r>
                      <a:r>
                        <a:rPr lang="en-US" sz="1600" baseline="0" dirty="0" smtClean="0"/>
                        <a:t> parents and grandparents?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What about your heritage makes you great? 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What are their accomplishments and how do they affect/shape you?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Stanza 2: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 acts of courage/exploits/talents/heroic traits</a:t>
                      </a:r>
                    </a:p>
                    <a:p>
                      <a:pPr algn="ctr"/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 you conquer a challenging class</a:t>
                      </a:r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test?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makes you shine?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you the greatest mathematician? Author? Athlete? Scientist? Historian?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6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6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324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Georgia"/>
                          <a:ea typeface="Times New Roman"/>
                        </a:rPr>
                        <a:t>Stanza 3:  Your victories over enemies and any other achievements / </a:t>
                      </a:r>
                      <a:r>
                        <a:rPr lang="en-US" sz="1800" b="0" dirty="0" smtClean="0">
                          <a:effectLst/>
                          <a:latin typeface="Georgia"/>
                          <a:ea typeface="Times New Roman"/>
                        </a:rPr>
                        <a:t>awards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effectLst/>
                        <a:latin typeface="Georgia"/>
                        <a:ea typeface="Times New Roman"/>
                      </a:endParaRPr>
                    </a:p>
                    <a:p>
                      <a:pPr marL="285750" marR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b="0" baseline="0" dirty="0" smtClean="0">
                          <a:effectLst/>
                          <a:latin typeface="Georgia"/>
                          <a:ea typeface="Times New Roman"/>
                        </a:rPr>
                        <a:t>Overcome an EOI monster?</a:t>
                      </a:r>
                    </a:p>
                    <a:p>
                      <a:pPr marL="285750" marR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b="0" baseline="0" dirty="0" smtClean="0">
                          <a:effectLst/>
                          <a:latin typeface="Georgia"/>
                          <a:ea typeface="Times New Roman"/>
                        </a:rPr>
                        <a:t>Defeat an AP history course?</a:t>
                      </a:r>
                    </a:p>
                    <a:p>
                      <a:pPr marL="285750" marR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b="0" baseline="0" dirty="0" smtClean="0">
                          <a:effectLst/>
                          <a:latin typeface="Georgia"/>
                          <a:ea typeface="Times New Roman"/>
                        </a:rPr>
                        <a:t>Slayed the opposing football/basketball/baseball/ soccer/ academic/chess team?</a:t>
                      </a:r>
                      <a:endParaRPr lang="en-US" sz="1800" b="0" dirty="0" smtClean="0">
                        <a:effectLst/>
                        <a:latin typeface="Georgia"/>
                        <a:ea typeface="Times New Roman"/>
                      </a:endParaRPr>
                    </a:p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Stanza 4:  Your next great act/your fated future full of fame</a:t>
                      </a:r>
                    </a:p>
                    <a:p>
                      <a:pPr algn="ctr"/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does your future hold?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will your achieve next? 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Think short term and long term goals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85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176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October 20, 2015</vt:lpstr>
      <vt:lpstr>Boast Brainstorm </vt:lpstr>
    </vt:vector>
  </TitlesOfParts>
  <Company>Edmond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20, 2015</dc:title>
  <dc:creator>shawn</dc:creator>
  <cp:lastModifiedBy>shawn</cp:lastModifiedBy>
  <cp:revision>7</cp:revision>
  <dcterms:created xsi:type="dcterms:W3CDTF">2015-10-20T12:35:40Z</dcterms:created>
  <dcterms:modified xsi:type="dcterms:W3CDTF">2015-10-20T18:29:58Z</dcterms:modified>
</cp:coreProperties>
</file>